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58" r:id="rId4"/>
    <p:sldId id="260" r:id="rId5"/>
    <p:sldId id="268" r:id="rId6"/>
    <p:sldId id="267" r:id="rId7"/>
    <p:sldId id="259" r:id="rId8"/>
    <p:sldId id="265" r:id="rId9"/>
    <p:sldId id="266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39DB32-5781-0238-1E62-2DD68A60B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29299A3-5486-75B3-0A6D-1FDF5BF56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1A4EFE-31E0-83CF-F9E7-119C4201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D4614AE-3572-9DCC-7DC1-6D384A70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0A384F1-D528-8C95-F76C-7307B7F1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5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D227D3-05F7-7CDB-65E9-164C18B9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E284F2D-14F2-4C95-4715-97B6C064E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AFA81D6-DF9C-8AD1-5A52-7BDFA415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F16D707-C429-E55D-89B5-11B5E796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42828B4-8153-B659-2224-4B3C02CF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7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2C89D48-91CA-AC77-DD4E-D772280AA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434DD7C-8EDE-3E0F-1281-BAB70DAB2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5AB1E36-D0E2-9CA1-EFA8-46ADDCCA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47231C-9D3B-F814-2F09-2AEE5211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AFD3BCB-2A94-88F3-D4B5-70BD5462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4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B11CF7-5B73-F360-8229-5B9EB7B7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75A31AD-899C-4F9E-B0C5-A61FA4875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45D84B-1C97-2781-00E4-57889D5F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9BEF6E5-7A96-BA2E-FD8E-85EDDED2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8BFAD29-E833-90FF-091A-30A5E30E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8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FA4FEA-C3A8-C234-1ADB-E8539A56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0D86456-6FC9-4908-5FD3-EB8635F10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73BC601-1078-4C58-E606-7947D6E1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35EDB12-E12C-A8EC-A03F-086DC425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68A822-2E34-FAF8-EFFC-AAAB00FB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9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E7C297-8F5A-E279-605F-D9D36708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B0D9A8-FAEE-A862-BB76-D383FB18E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68E4198-28D3-1579-B0F9-C010DFDC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9380F15-BA36-93AB-F798-8565D214B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798491B-F843-C788-27B6-B6064EDE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1677FFD-8D67-F29C-82F5-0699E821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C0C6EA-C617-3CAC-7F66-5558805C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76854A7-6F3F-486F-5BFF-214B296D8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C3D28E4-D5EE-9588-1814-BE84048B0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8017F3A-DDC5-080E-721C-38D4EB701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52C8DE3E-493A-6CA0-ABA4-BA8FEAC24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628C14B7-6306-FDE5-67DE-BF7A1C5D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43EC1B8E-F429-B2E6-008C-B48AC48D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E860E02-8680-4A4E-8D62-D9CFFE9E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2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D6F3E7-5249-B1C8-6C9B-8FE20C39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D0DFA03-0FA9-7DAF-FD3C-48FEAFE5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B7B8FBE-42EE-FC34-F332-6EB3DDEFB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0D27D1C-2B40-7A60-BFAC-62C73B89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5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15BE34E-132F-613F-858F-73C723F0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8F640783-B3C9-C462-171C-0C25114A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5572499-0050-C5BF-DD7E-4E5FC406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8F5724-9922-CC87-E23E-CDCD0090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29D82D-8922-B102-DC92-70DCCBD90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CF2B6E4-F3E9-99A5-6FB0-970D5E736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954870B-8D4C-D761-E8D0-44555FB5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8EA463F-EE8F-CFBA-FE30-2CF6837D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FAAE24A-4749-ECD9-3231-07FBCC0D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42DF22-8117-52E4-8ED4-14C8F703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5F94179-9D4E-9CFE-732E-6C1B2970F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414B9FC-DEAE-827F-3DC6-F9A6C74C4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0FC914E-B488-6E67-D419-F72084A0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E381823-2DBD-6B38-5BB6-5AA84E7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CCEB2A8-59F2-BA7B-6308-99765C32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1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B2B2E20-FE72-A24F-1EC9-E63AA1AC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EEB6737-8527-57F6-365F-9852F260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2CD56-BF79-63CF-96E4-FE1C4AB0B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EC0A30-A64A-8BE1-3FC5-A3EA9BB26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1364CD-F17A-0037-8D2F-9ED897852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8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q7SMsQBEUw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8997AC23-5586-EC31-8514-501822E2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2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C665A32-706A-D6D6-1AE4-A616E5239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9118"/>
            <a:ext cx="9144000" cy="2960015"/>
          </a:xfrm>
        </p:spPr>
        <p:txBody>
          <a:bodyPr>
            <a:normAutofit/>
          </a:bodyPr>
          <a:lstStyle/>
          <a:p>
            <a:r>
              <a:rPr lang="cs-CZ" sz="8800" dirty="0" err="1"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Bubble</a:t>
            </a:r>
            <a:r>
              <a:rPr lang="cs-CZ" sz="8800" dirty="0"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 Sort</a:t>
            </a:r>
            <a:br>
              <a:rPr lang="cs-CZ" sz="8800" dirty="0"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cs-CZ" sz="8800" dirty="0"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(Bublinové řazení)</a:t>
            </a:r>
          </a:p>
        </p:txBody>
      </p:sp>
    </p:spTree>
    <p:extLst>
      <p:ext uri="{BB962C8B-B14F-4D97-AF65-F5344CB8AC3E}">
        <p14:creationId xmlns:p14="http://schemas.microsoft.com/office/powerpoint/2010/main" val="1395917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2ED4E5D-3089-FCED-8939-BD469A1D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636625" cy="1323439"/>
          </a:xfrm>
        </p:spPr>
        <p:txBody>
          <a:bodyPr anchor="t">
            <a:normAutofit/>
          </a:bodyPr>
          <a:lstStyle/>
          <a:p>
            <a:r>
              <a:rPr lang="cs-CZ" sz="4000" dirty="0">
                <a:solidFill>
                  <a:schemeClr val="bg1"/>
                </a:solidFill>
              </a:rPr>
              <a:t>Úvod do </a:t>
            </a:r>
            <a:r>
              <a:rPr lang="cs-CZ" sz="4000" dirty="0" err="1">
                <a:solidFill>
                  <a:schemeClr val="bg1"/>
                </a:solidFill>
              </a:rPr>
              <a:t>Bubble</a:t>
            </a:r>
            <a:r>
              <a:rPr lang="cs-CZ" sz="4000" dirty="0">
                <a:solidFill>
                  <a:schemeClr val="bg1"/>
                </a:solidFill>
              </a:rPr>
              <a:t> Sortu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1A6D3-55D2-4406-4715-6D63CCEEB9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146400"/>
            <a:ext cx="4391025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cs-CZ" altLang="cs-CZ" sz="2200" b="0" i="0" u="none" strike="noStrike" cap="none" normalizeH="0" baseline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2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Jednoduchost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2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Porovnává a vyměňuje sousední prvky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2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Největší prvek „vystoupá“ nahoru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2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Implementace</a:t>
            </a:r>
          </a:p>
        </p:txBody>
      </p:sp>
      <p:pic>
        <p:nvPicPr>
          <p:cNvPr id="1030" name="Picture 6" descr="minecraft — every-block-board: Every Block Board #61 - Bubble...">
            <a:extLst>
              <a:ext uri="{FF2B5EF4-FFF2-40B4-BE49-F238E27FC236}">
                <a16:creationId xmlns:a16="http://schemas.microsoft.com/office/drawing/2014/main" id="{B7BDA6DD-F4CC-0266-53CB-B5F5FDE2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96000" y="747079"/>
            <a:ext cx="5363842" cy="536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B410B86B-2DA3-8399-2272-FF1EDD4E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cs-CZ" sz="4000"/>
              <a:t>Princip Bubble Sort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5EA38B-7F58-BD46-A252-5DB9DA1572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9175" y="1311088"/>
            <a:ext cx="5276850" cy="43272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cs-CZ" altLang="cs-CZ" sz="24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4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Prochází seznam, porovnává sousední prvky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4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Vymění prvky, pokud jsou ve špatném pořadí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4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Opakuje, dokud není seznam seřazený</a:t>
            </a:r>
          </a:p>
        </p:txBody>
      </p:sp>
    </p:spTree>
    <p:extLst>
      <p:ext uri="{BB962C8B-B14F-4D97-AF65-F5344CB8AC3E}">
        <p14:creationId xmlns:p14="http://schemas.microsoft.com/office/powerpoint/2010/main" val="398828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2008B1BD-1AD4-2996-34DD-F727ED34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cs-CZ" sz="4000"/>
              <a:t>Časová Náročnost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81FC7F-FE78-DC95-A5BB-6DAF76BAB5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9175" y="1311088"/>
            <a:ext cx="5276850" cy="43272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cs-CZ" altLang="cs-CZ" sz="24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4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(n</a:t>
            </a:r>
            <a:r>
              <a:rPr lang="cs-CZ" altLang="cs-CZ" sz="24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rPr>
              <a:t> - 1</a:t>
            </a:r>
            <a:r>
              <a:rPr kumimoji="0" lang="cs-CZ" altLang="cs-CZ" sz="24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)² – seznam v opačném pořadí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4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(n</a:t>
            </a:r>
            <a:r>
              <a:rPr lang="cs-CZ" altLang="cs-CZ" sz="24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rPr>
              <a:t> - 1</a:t>
            </a:r>
            <a:r>
              <a:rPr kumimoji="0" lang="cs-CZ" altLang="cs-CZ" sz="24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)² – náhodné pořadí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4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(n) – již seřazený seznam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24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Nevhodný pro velká data, existují rychlejší algoritmy </a:t>
            </a:r>
          </a:p>
        </p:txBody>
      </p:sp>
    </p:spTree>
    <p:extLst>
      <p:ext uri="{BB962C8B-B14F-4D97-AF65-F5344CB8AC3E}">
        <p14:creationId xmlns:p14="http://schemas.microsoft.com/office/powerpoint/2010/main" val="142426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689EC546-EAB9-3972-24E3-9BF6EA5A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Optimalizace</a:t>
            </a:r>
            <a:r>
              <a:rPr lang="en-US" sz="40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en-US" sz="400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vylepšení</a:t>
            </a:r>
            <a:r>
              <a:rPr lang="en-US" sz="40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Bubble Sort</a:t>
            </a:r>
            <a:r>
              <a:rPr lang="cs-CZ" sz="40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</a:t>
            </a:r>
            <a:endParaRPr lang="cs-CZ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400EAF-A154-FF9C-2CE2-43C43EEB8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 fontScale="70000" lnSpcReduction="20000"/>
          </a:bodyPr>
          <a:lstStyle/>
          <a:p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Optimalizace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1: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Použití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flagu</a:t>
            </a:r>
            <a:endParaRPr lang="en-US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cs-CZ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ea typeface="Heebo Light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Zavedení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příznaku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,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který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signalizuje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,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zda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v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poslední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iteraci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došlo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k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výměně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prvků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.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Pokud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ne,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algoritmus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se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může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zastavit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.</a:t>
            </a:r>
            <a:endParaRPr lang="cs-CZ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ea typeface="Heebo Light" pitchFamily="34" charset="-122"/>
              <a:cs typeface="Arial" panose="020B0604020202020204" pitchFamily="34" charset="0"/>
            </a:endParaRPr>
          </a:p>
          <a:p>
            <a:endParaRPr lang="cs-CZ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Optimalizace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2: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Sledování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posledního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prohození</a:t>
            </a:r>
            <a:endParaRPr lang="en-US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cs-CZ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ea typeface="Heebo Light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Udržování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informace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o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posledním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prohození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a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vynechání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prohledávání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oblasti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za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tímto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bodem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,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protože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jsou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již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seřazeny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.</a:t>
            </a:r>
            <a:endParaRPr lang="cs-CZ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ea typeface="Heebo Light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cs-CZ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ea typeface="Heebo Light" pitchFamily="34" charset="-122"/>
              <a:cs typeface="Arial" panose="020B0604020202020204" pitchFamily="34" charset="0"/>
            </a:endParaRPr>
          </a:p>
          <a:p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Optimalizace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3: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Rekurzivní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implementace</a:t>
            </a:r>
            <a:endParaRPr lang="cs-CZ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Využití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rekurze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může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vést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k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efektivnější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implementaci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Bubble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Sortu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,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zejména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pro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menší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 </a:t>
            </a:r>
            <a:r>
              <a:rPr lang="en-US" sz="23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vstupy</a:t>
            </a:r>
            <a:r>
              <a:rPr lang="en-US" sz="23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.</a:t>
            </a:r>
            <a:endParaRPr lang="en-US" sz="23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07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E73981D-F5E1-2106-2685-684DD1D7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cs-CZ" sz="4000" dirty="0"/>
              <a:t>Výhody a Nevýhody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A68DF8-AAF7-7FE9-8C3F-4ABCB8040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r>
              <a:rPr lang="cs-CZ" sz="2400">
                <a:solidFill>
                  <a:schemeClr val="tx1">
                    <a:alpha val="80000"/>
                  </a:schemeClr>
                </a:solidFill>
              </a:rPr>
              <a:t>Výhody:</a:t>
            </a:r>
          </a:p>
          <a:p>
            <a:r>
              <a:rPr lang="cs-CZ" sz="2400">
                <a:solidFill>
                  <a:schemeClr val="tx1">
                    <a:alpha val="80000"/>
                  </a:schemeClr>
                </a:solidFill>
              </a:rPr>
              <a:t>Jednoduchost</a:t>
            </a:r>
          </a:p>
          <a:p>
            <a:r>
              <a:rPr lang="cs-CZ" sz="2400">
                <a:solidFill>
                  <a:schemeClr val="tx1">
                    <a:alpha val="80000"/>
                  </a:schemeClr>
                </a:solidFill>
              </a:rPr>
              <a:t>Snadná implementace</a:t>
            </a:r>
          </a:p>
          <a:p>
            <a:r>
              <a:rPr lang="cs-CZ" sz="2400">
                <a:solidFill>
                  <a:schemeClr val="tx1">
                    <a:alpha val="80000"/>
                  </a:schemeClr>
                </a:solidFill>
              </a:rPr>
              <a:t>Vhodný pro malé nebo téměř seřazené seznamy</a:t>
            </a:r>
          </a:p>
          <a:p>
            <a:endParaRPr lang="cs-CZ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cs-CZ" sz="2400">
                <a:solidFill>
                  <a:schemeClr val="tx1">
                    <a:alpha val="80000"/>
                  </a:schemeClr>
                </a:solidFill>
              </a:rPr>
              <a:t>Nevýhody:</a:t>
            </a:r>
          </a:p>
          <a:p>
            <a:r>
              <a:rPr lang="cs-CZ" sz="2400">
                <a:solidFill>
                  <a:schemeClr val="tx1">
                    <a:alpha val="80000"/>
                  </a:schemeClr>
                </a:solidFill>
              </a:rPr>
              <a:t>Pomalý pro velké seznamy</a:t>
            </a:r>
          </a:p>
          <a:p>
            <a:r>
              <a:rPr lang="cs-CZ" sz="2400">
                <a:solidFill>
                  <a:schemeClr val="tx1">
                    <a:alpha val="80000"/>
                  </a:schemeClr>
                </a:solidFill>
              </a:rPr>
              <a:t>Neefektivní oproti jiným algoritmům</a:t>
            </a:r>
          </a:p>
        </p:txBody>
      </p:sp>
    </p:spTree>
    <p:extLst>
      <p:ext uri="{BB962C8B-B14F-4D97-AF65-F5344CB8AC3E}">
        <p14:creationId xmlns:p14="http://schemas.microsoft.com/office/powerpoint/2010/main" val="2905573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45227CB-4BCF-8315-FDA9-CDD8D474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cs-CZ" sz="4000" dirty="0"/>
              <a:t>ODKAZ!!!</a:t>
            </a:r>
            <a:br>
              <a:rPr lang="cs-CZ" sz="4000" dirty="0"/>
            </a:br>
            <a:r>
              <a:rPr lang="cs-CZ" sz="4000" dirty="0"/>
              <a:t>   !                  !</a:t>
            </a:r>
            <a:br>
              <a:rPr lang="cs-CZ" sz="4000" dirty="0"/>
            </a:br>
            <a:r>
              <a:rPr lang="cs-CZ" sz="4000" dirty="0"/>
              <a:t>                !             </a:t>
            </a:r>
            <a:br>
              <a:rPr lang="cs-CZ" sz="4000" dirty="0"/>
            </a:br>
            <a:r>
              <a:rPr lang="cs-CZ" sz="4000" dirty="0"/>
              <a:t>      !             !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3472DAC-3636-B305-D105-BAEE43178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  <a:hlinkClick r:id="rId3"/>
              </a:rPr>
              <a:t>https://www.youtube.com/watch?v=Cq7SMsQBEUw</a:t>
            </a:r>
            <a:endParaRPr lang="cs-CZ" sz="24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44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0AD6EB-D897-BC04-D6AF-A418EA4D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99E1A2-FA3F-D324-8404-86DD48749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074" name="Picture 2" descr="Download Creeper (Minecraft) Video Game Minecraft Gif">
            <a:extLst>
              <a:ext uri="{FF2B5EF4-FFF2-40B4-BE49-F238E27FC236}">
                <a16:creationId xmlns:a16="http://schemas.microsoft.com/office/drawing/2014/main" id="{239D98A8-D9CA-6DBA-E428-7E0F8430D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554"/>
            <a:ext cx="12192000" cy="624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195529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D00F51A-5793-1818-4BBD-CE579348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z="5400" dirty="0">
                <a:solidFill>
                  <a:srgbClr val="FF0000"/>
                </a:solidFill>
              </a:rPr>
              <a:t>♥♥♥</a:t>
            </a:r>
            <a:r>
              <a:rPr lang="en-US" sz="5400" dirty="0"/>
              <a:t>   </a:t>
            </a:r>
            <a:r>
              <a:rPr lang="en-US" sz="5400" dirty="0" err="1"/>
              <a:t>Děkuji</a:t>
            </a:r>
            <a:r>
              <a:rPr lang="en-US" sz="5400" dirty="0"/>
              <a:t> za </a:t>
            </a:r>
            <a:r>
              <a:rPr lang="en-US" sz="5400" dirty="0" err="1"/>
              <a:t>Pozornost</a:t>
            </a:r>
            <a:r>
              <a:rPr lang="en-US" sz="5400" dirty="0"/>
              <a:t>   </a:t>
            </a:r>
            <a:r>
              <a:rPr lang="en-US" sz="5400" dirty="0">
                <a:solidFill>
                  <a:srgbClr val="FF0000"/>
                </a:solidFill>
              </a:rPr>
              <a:t>♥♥♥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ADF86C9-D197-E434-8B7A-CCC658424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 r="-1" b="2073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4325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214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Motiv Office</vt:lpstr>
      <vt:lpstr>Bubble Sort (Bublinové řazení)</vt:lpstr>
      <vt:lpstr>Úvod do Bubble Sortu</vt:lpstr>
      <vt:lpstr>Princip Bubble Sort</vt:lpstr>
      <vt:lpstr>Časová Náročnost</vt:lpstr>
      <vt:lpstr>Optimalizace a vylepšení Bubble Sortu</vt:lpstr>
      <vt:lpstr>Výhody a Nevýhody</vt:lpstr>
      <vt:lpstr>ODKAZ!!!    !                  !                 !                    !             !</vt:lpstr>
      <vt:lpstr>PowerPoint Presentation</vt:lpstr>
      <vt:lpstr>♥♥♥   Děkuji za Pozornost   ♥♥♥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Homola Radim</dc:creator>
  <cp:lastModifiedBy>ylxzfa</cp:lastModifiedBy>
  <cp:revision>9</cp:revision>
  <dcterms:created xsi:type="dcterms:W3CDTF">2024-10-02T16:12:41Z</dcterms:created>
  <dcterms:modified xsi:type="dcterms:W3CDTF">2024-12-07T16:27:38Z</dcterms:modified>
</cp:coreProperties>
</file>